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4"/>
  </p:notesMasterIdLst>
  <p:sldIdLst>
    <p:sldId id="256" r:id="rId2"/>
    <p:sldId id="258" r:id="rId3"/>
    <p:sldId id="295" r:id="rId4"/>
    <p:sldId id="282" r:id="rId5"/>
    <p:sldId id="279" r:id="rId6"/>
    <p:sldId id="280" r:id="rId7"/>
    <p:sldId id="284" r:id="rId8"/>
    <p:sldId id="281" r:id="rId9"/>
    <p:sldId id="283" r:id="rId10"/>
    <p:sldId id="285" r:id="rId11"/>
    <p:sldId id="287" r:id="rId12"/>
    <p:sldId id="286" r:id="rId13"/>
    <p:sldId id="288" r:id="rId14"/>
    <p:sldId id="289" r:id="rId15"/>
    <p:sldId id="276" r:id="rId16"/>
    <p:sldId id="290" r:id="rId17"/>
    <p:sldId id="268" r:id="rId18"/>
    <p:sldId id="269" r:id="rId19"/>
    <p:sldId id="291" r:id="rId20"/>
    <p:sldId id="292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02" y="-1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18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18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6.png"/><Relationship Id="rId7" Type="http://schemas.openxmlformats.org/officeDocument/2006/relationships/slide" Target="slide1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8.png"/><Relationship Id="rId4" Type="http://schemas.openxmlformats.org/officeDocument/2006/relationships/image" Target="../media/image39.png"/><Relationship Id="rId9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3" Type="http://schemas.openxmlformats.org/officeDocument/2006/relationships/image" Target="../media/image42.jpg"/><Relationship Id="rId21" Type="http://schemas.openxmlformats.org/officeDocument/2006/relationships/slide" Target="slide13.xml"/><Relationship Id="rId7" Type="http://schemas.openxmlformats.org/officeDocument/2006/relationships/image" Target="../media/image44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" Type="http://schemas.openxmlformats.org/officeDocument/2006/relationships/slide" Target="slide21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4.xml"/><Relationship Id="rId5" Type="http://schemas.openxmlformats.org/officeDocument/2006/relationships/image" Target="../media/image43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2.xml"/><Relationship Id="rId9" Type="http://schemas.openxmlformats.org/officeDocument/2006/relationships/image" Target="../media/image45.jpeg"/><Relationship Id="rId14" Type="http://schemas.openxmlformats.org/officeDocument/2006/relationships/slide" Target="slide6.xml"/><Relationship Id="rId22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5.jpeg"/><Relationship Id="rId4" Type="http://schemas.openxmlformats.org/officeDocument/2006/relationships/image" Target="../media/image58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slide" Target="slide1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slide" Target="slide18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Physics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01/06/16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248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0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01644" y="3717225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4572000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acc>
                            <m:accPr>
                              <m:chr m:val="̅"/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</m:acc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̅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4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  <m:sup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2400" b="0" i="0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24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̅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d>
                        <m:dPr>
                          <m:ctrl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2400" b="0" i="0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24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24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24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4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p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24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4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t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32104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</a:t>
            </a:r>
            <a:endParaRPr lang="en-US" sz="1000" b="1" dirty="0"/>
          </a:p>
        </p:txBody>
      </p:sp>
      <p:pic>
        <p:nvPicPr>
          <p:cNvPr id="2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8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ratio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treatment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above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4302984" y="817548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fluctuations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Standard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(SQL)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space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3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0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8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0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0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9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2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Classically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Origins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temperature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background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radiations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trembling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earth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unexpected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bicycle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elevator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bird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  <a:sym typeface="Wingdings" panose="05000000000000000000" pitchFamily="2" charset="2"/>
                  </a:rPr>
                  <a:t>), etc.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mechanically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Heisenberg’s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𝑝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ℏ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Minimum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same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increased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Examples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precision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measurements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used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Magnetometry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Interferometry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Q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Wang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:063827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2015),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Otterstrom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39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:6533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Oelker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et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:041102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2016),</a:t>
            </a:r>
            <a:endParaRPr lang="en-US" sz="1200" b="1" dirty="0"/>
          </a:p>
        </p:txBody>
      </p:sp>
      <p:pic>
        <p:nvPicPr>
          <p:cNvPr id="102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Harmonic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oscillator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described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Position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momentum: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trajectory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depicts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circle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897344"/>
            <a:ext cx="2808312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897344"/>
            <a:ext cx="3539763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6977"/>
          <a:stretch/>
        </p:blipFill>
        <p:spPr>
          <a:xfrm>
            <a:off x="4027074" y="4293096"/>
            <a:ext cx="2273118" cy="22688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35004"/>
          <a:stretch/>
        </p:blipFill>
        <p:spPr>
          <a:xfrm>
            <a:off x="971600" y="2735033"/>
            <a:ext cx="3846742" cy="379031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7541"/>
          <a:stretch/>
        </p:blipFill>
        <p:spPr>
          <a:xfrm>
            <a:off x="858723" y="4303252"/>
            <a:ext cx="2273117" cy="2248511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6965680" y="1412775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14" name="Téglalap 1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Breitenbach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S. Schiller, J.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Mlynek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Nature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387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:471 (1997)</a:t>
            </a:r>
            <a:endParaRPr lang="en-US" sz="12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2183E-6 L 0.24653 -0.2273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26" y="-113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</a:t>
                </a: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14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5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6" grpId="0" animBg="1"/>
      <p:bldP spid="6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5835</TotalTime>
  <Words>1958</Words>
  <Application>Microsoft Office PowerPoint</Application>
  <PresentationFormat>Diavetítés a képernyőre (4:3 oldalarány)</PresentationFormat>
  <Paragraphs>235</Paragraphs>
  <Slides>22</Slides>
  <Notes>1</Notes>
  <HiddenSlides>0</HiddenSlides>
  <MMClips>3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3" baseType="lpstr">
      <vt:lpstr>Áramlás</vt:lpstr>
      <vt:lpstr>Is delay always </vt:lpstr>
      <vt:lpstr>Outline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257</cp:revision>
  <dcterms:created xsi:type="dcterms:W3CDTF">2016-02-22T19:45:39Z</dcterms:created>
  <dcterms:modified xsi:type="dcterms:W3CDTF">2016-05-31T09:51:40Z</dcterms:modified>
</cp:coreProperties>
</file>